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Film and media education in Poland and the world – systemic solutions and case studies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11920-5FDC-4B41-9D1B-796943EB6F9C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6587-92C9-404A-B176-8259ECE269B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Film and media education in Poland and the world – systemic solutions and case studies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1672-2A5E-43D9-BE5E-2C1516F56A86}" type="datetimeFigureOut">
              <a:rPr lang="pl-PL" smtClean="0"/>
              <a:t>2015-05-04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9ECE0-1603-42DD-A61A-C9E2A345BC9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ECE0-1603-42DD-A61A-C9E2A345BC9F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ECE0-1603-42DD-A61A-C9E2A345BC9F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450-344E-4B74-BC56-9D2321C7C4D5}" type="datetime1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2A89-17A0-49AF-97F0-D14B3622CC41}" type="datetime1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4B33-1FD7-4762-A504-4E20C184D2AC}" type="datetime1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7B08-F5BA-4513-AB1E-525AF30E32CF}" type="datetime1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469-DF48-4CA4-A96E-3488137F5BDA}" type="datetime1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B4A7-21FF-4460-9804-351880E411F9}" type="datetime1">
              <a:rPr lang="pl-PL" smtClean="0"/>
              <a:t>2015-05-04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F21-B678-4A51-99DA-5A7CB3CA6527}" type="datetime1">
              <a:rPr lang="pl-PL" smtClean="0"/>
              <a:t>2015-05-04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3C3E-A807-4EDC-A58E-045D4002E58D}" type="datetime1">
              <a:rPr lang="pl-PL" smtClean="0"/>
              <a:t>2015-05-04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D4E2-621E-4B78-BF0D-02E3DC11E0B3}" type="datetime1">
              <a:rPr lang="pl-PL" smtClean="0"/>
              <a:t>2015-05-04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50CA-924E-4CB1-B051-A1D4C26A09D0}" type="datetime1">
              <a:rPr lang="pl-PL" smtClean="0"/>
              <a:t>2015-05-04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C538-19A2-4D0E-8965-9AFD4B28850F}" type="datetime1">
              <a:rPr lang="pl-PL" smtClean="0"/>
              <a:t>2015-05-04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tile tx="0" ty="0" sx="100000" sy="100000" flip="none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8E4A5-F9DE-45AC-9FD9-142631F49FFD}" type="datetime1">
              <a:rPr lang="pl-PL" smtClean="0"/>
              <a:t>2015-05-04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8659-6A86-4D4F-B4CB-CF7E21F862D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>
                <a:solidFill>
                  <a:schemeClr val="tx1"/>
                </a:solidFill>
              </a:rPr>
              <a:t>Film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pl-PL" dirty="0" smtClean="0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edia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ducation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Poland and the </a:t>
            </a:r>
            <a:r>
              <a:rPr lang="pl-PL" dirty="0">
                <a:solidFill>
                  <a:schemeClr val="tx1"/>
                </a:solidFill>
              </a:rPr>
              <a:t>W</a:t>
            </a:r>
            <a:r>
              <a:rPr lang="en-US" dirty="0" err="1" smtClean="0">
                <a:solidFill>
                  <a:schemeClr val="tx1"/>
                </a:solidFill>
              </a:rPr>
              <a:t>orld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ystemic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olutions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pl-PL" dirty="0" smtClean="0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ase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tudies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Warsaw, 6-7th of May, 2015</a:t>
            </a:r>
            <a:endParaRPr lang="pl-P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11099"/>
            <a:ext cx="8496944" cy="46135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w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hy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 are we here?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to share the experiences</a:t>
            </a:r>
            <a:endParaRPr lang="pl-PL" sz="4000" dirty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what we want to bring to Poland from other countries?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how to do that?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774575"/>
            <a:ext cx="8496944" cy="47089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goals = what we want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realistic – clear – positive – motivating – essential – not to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 difficult – measurable – time-bound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tasks = what we have to do to achieve it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321657"/>
            <a:ext cx="8496944" cy="49924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dirty="0" smtClean="0"/>
              <a:t>F</a:t>
            </a:r>
            <a:r>
              <a:rPr lang="en-US" sz="3600" dirty="0" err="1" smtClean="0"/>
              <a:t>ilm</a:t>
            </a:r>
            <a:r>
              <a:rPr lang="en-US" sz="3600" dirty="0" smtClean="0"/>
              <a:t> </a:t>
            </a:r>
            <a:r>
              <a:rPr lang="en-US" sz="3600" dirty="0"/>
              <a:t>Education Authoring Curriculums</a:t>
            </a:r>
            <a:endParaRPr lang="pl-PL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Film Education and Festivals</a:t>
            </a:r>
            <a:endParaRPr lang="pl-PL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Looking for Each Other in the Noise of Modernity</a:t>
            </a:r>
            <a:endParaRPr lang="pl-PL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Local Initiatives in Film and Media Education</a:t>
            </a:r>
            <a:endParaRPr lang="pl-PL" sz="3600" dirty="0" smtClean="0"/>
          </a:p>
          <a:p>
            <a:pPr>
              <a:lnSpc>
                <a:spcPct val="150000"/>
              </a:lnSpc>
            </a:pPr>
            <a:r>
              <a:rPr lang="en-US" sz="3600" dirty="0"/>
              <a:t>New Challenges in Film </a:t>
            </a:r>
            <a:r>
              <a:rPr lang="en-US" sz="3600" dirty="0" smtClean="0"/>
              <a:t>Education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540613"/>
            <a:ext cx="8496944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sz="4000" dirty="0" smtClean="0"/>
          </a:p>
          <a:p>
            <a:pPr algn="ctr"/>
            <a:r>
              <a:rPr lang="en-US" sz="4000" dirty="0" smtClean="0"/>
              <a:t>Film </a:t>
            </a:r>
            <a:r>
              <a:rPr lang="en-US" sz="4000" dirty="0"/>
              <a:t>Literacy in the World that is on the Edge of Chaos</a:t>
            </a:r>
            <a:endParaRPr lang="pl-PL" sz="4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Warsaw, 6-7th of May, 2015</a:t>
            </a:r>
            <a:endParaRPr lang="pl-PL"/>
          </a:p>
        </p:txBody>
      </p:sp>
      <p:pic>
        <p:nvPicPr>
          <p:cNvPr id="3" name="Obraz 2" descr="Kopczynski_Sping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2519"/>
            <a:ext cx="9144000" cy="5992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166</Words>
  <Application>Microsoft Office PowerPoint</Application>
  <PresentationFormat>Pokaz na ekranie (4:3)</PresentationFormat>
  <Paragraphs>24</Paragraphs>
  <Slides>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 Film and Media Education in Poland and the World 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and media education in Poland and the world</dc:title>
  <dc:creator>user</dc:creator>
  <cp:lastModifiedBy>user</cp:lastModifiedBy>
  <cp:revision>12</cp:revision>
  <dcterms:created xsi:type="dcterms:W3CDTF">2015-05-04T16:52:00Z</dcterms:created>
  <dcterms:modified xsi:type="dcterms:W3CDTF">2015-05-04T17:30:42Z</dcterms:modified>
</cp:coreProperties>
</file>